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26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97" r:id="rId13"/>
    <p:sldId id="293" r:id="rId14"/>
    <p:sldId id="298" r:id="rId15"/>
    <p:sldId id="300" r:id="rId16"/>
    <p:sldId id="301" r:id="rId17"/>
    <p:sldId id="302" r:id="rId18"/>
    <p:sldId id="304" r:id="rId19"/>
    <p:sldId id="299" r:id="rId20"/>
    <p:sldId id="268" r:id="rId21"/>
    <p:sldId id="269" r:id="rId22"/>
    <p:sldId id="270" r:id="rId23"/>
    <p:sldId id="272" r:id="rId24"/>
    <p:sldId id="273" r:id="rId25"/>
    <p:sldId id="275" r:id="rId26"/>
    <p:sldId id="274" r:id="rId27"/>
    <p:sldId id="280" r:id="rId28"/>
    <p:sldId id="276" r:id="rId29"/>
    <p:sldId id="277" r:id="rId30"/>
    <p:sldId id="279" r:id="rId31"/>
    <p:sldId id="27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07" r:id="rId45"/>
    <p:sldId id="308" r:id="rId46"/>
    <p:sldId id="295" r:id="rId47"/>
    <p:sldId id="296" r:id="rId48"/>
    <p:sldId id="309" r:id="rId49"/>
    <p:sldId id="310" r:id="rId50"/>
    <p:sldId id="271" r:id="rId51"/>
    <p:sldId id="305" r:id="rId52"/>
    <p:sldId id="306" r:id="rId53"/>
    <p:sldId id="311" r:id="rId54"/>
    <p:sldId id="312" r:id="rId55"/>
    <p:sldId id="313" r:id="rId56"/>
    <p:sldId id="315" r:id="rId57"/>
    <p:sldId id="316" r:id="rId58"/>
    <p:sldId id="317" r:id="rId59"/>
    <p:sldId id="382" r:id="rId60"/>
    <p:sldId id="318" r:id="rId61"/>
    <p:sldId id="319" r:id="rId62"/>
    <p:sldId id="323" r:id="rId63"/>
    <p:sldId id="314" r:id="rId64"/>
    <p:sldId id="320" r:id="rId65"/>
    <p:sldId id="321" r:id="rId66"/>
    <p:sldId id="322" r:id="rId67"/>
    <p:sldId id="324" r:id="rId68"/>
    <p:sldId id="325" r:id="rId69"/>
    <p:sldId id="326" r:id="rId70"/>
    <p:sldId id="331" r:id="rId71"/>
    <p:sldId id="332" r:id="rId72"/>
    <p:sldId id="333" r:id="rId73"/>
    <p:sldId id="334" r:id="rId74"/>
    <p:sldId id="335" r:id="rId75"/>
    <p:sldId id="327" r:id="rId76"/>
    <p:sldId id="328" r:id="rId77"/>
    <p:sldId id="329" r:id="rId78"/>
    <p:sldId id="330" r:id="rId79"/>
    <p:sldId id="336" r:id="rId80"/>
    <p:sldId id="337" r:id="rId81"/>
    <p:sldId id="340" r:id="rId82"/>
    <p:sldId id="341" r:id="rId83"/>
    <p:sldId id="342" r:id="rId84"/>
    <p:sldId id="343" r:id="rId85"/>
    <p:sldId id="344" r:id="rId86"/>
    <p:sldId id="345" r:id="rId87"/>
    <p:sldId id="347" r:id="rId88"/>
    <p:sldId id="348" r:id="rId89"/>
    <p:sldId id="349" r:id="rId90"/>
    <p:sldId id="346" r:id="rId91"/>
    <p:sldId id="351" r:id="rId92"/>
    <p:sldId id="352" r:id="rId93"/>
    <p:sldId id="353" r:id="rId94"/>
    <p:sldId id="350" r:id="rId95"/>
    <p:sldId id="376" r:id="rId96"/>
    <p:sldId id="361" r:id="rId97"/>
    <p:sldId id="358" r:id="rId98"/>
    <p:sldId id="359" r:id="rId99"/>
    <p:sldId id="360" r:id="rId100"/>
    <p:sldId id="363" r:id="rId101"/>
    <p:sldId id="364" r:id="rId102"/>
    <p:sldId id="355" r:id="rId103"/>
    <p:sldId id="362" r:id="rId104"/>
    <p:sldId id="365" r:id="rId105"/>
    <p:sldId id="366" r:id="rId106"/>
    <p:sldId id="367" r:id="rId107"/>
    <p:sldId id="354" r:id="rId108"/>
    <p:sldId id="375" r:id="rId109"/>
    <p:sldId id="339" r:id="rId110"/>
    <p:sldId id="356" r:id="rId111"/>
    <p:sldId id="370" r:id="rId112"/>
    <p:sldId id="368" r:id="rId113"/>
    <p:sldId id="369" r:id="rId114"/>
    <p:sldId id="381" r:id="rId115"/>
    <p:sldId id="377" r:id="rId116"/>
    <p:sldId id="380" r:id="rId117"/>
    <p:sldId id="383" r:id="rId118"/>
    <p:sldId id="357" r:id="rId119"/>
    <p:sldId id="378" r:id="rId120"/>
    <p:sldId id="372" r:id="rId121"/>
    <p:sldId id="373" r:id="rId122"/>
    <p:sldId id="374" r:id="rId123"/>
    <p:sldId id="379" r:id="rId124"/>
    <p:sldId id="371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1" autoAdjust="0"/>
    <p:restoredTop sz="94360"/>
  </p:normalViewPr>
  <p:slideViewPr>
    <p:cSldViewPr snapToGrid="0" snapToObjects="1">
      <p:cViewPr varScale="1">
        <p:scale>
          <a:sx n="142" d="100"/>
          <a:sy n="142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5/25/22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search/?query=author%3A%22Eve%20Porcello%22&amp;sort=relevance&amp;highlight=true" TargetMode="External"/><Relationship Id="rId7" Type="http://schemas.openxmlformats.org/officeDocument/2006/relationships/hyperlink" Target="https://learning.oreilly.com/videos/react-16/9781789132229" TargetMode="External"/><Relationship Id="rId2" Type="http://schemas.openxmlformats.org/officeDocument/2006/relationships/hyperlink" Target="https://reactjs.org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Po4EQmkjvY&amp;t=1828s" TargetMode="External"/><Relationship Id="rId5" Type="http://schemas.openxmlformats.org/officeDocument/2006/relationships/hyperlink" Target="https://learning.oreilly.com/library/view/learning-react/" TargetMode="External"/><Relationship Id="rId4" Type="http://schemas.openxmlformats.org/officeDocument/2006/relationships/hyperlink" Target="https://learning.oreilly.com/search/?query=author%3A%22Alex%20Banks%22&amp;sort=relevance&amp;highlight=tru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useRef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Access the DOM directly 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1080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/>
              <a:t>Handles external events and convert them into callback invocation</a:t>
            </a:r>
          </a:p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208927-059F-4490-B5EF-CB5E5489C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3B7486-DF7A-442F-A63D-381813E6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DB870-4796-3B46-84C4-79693227A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7" r="13665" b="-1"/>
          <a:stretch/>
        </p:blipFill>
        <p:spPr>
          <a:xfrm>
            <a:off x="7449581" y="1268954"/>
            <a:ext cx="3778306" cy="207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18E9C1-FD15-0347-895C-94F588DD0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7" r="13824" b="-2"/>
          <a:stretch/>
        </p:blipFill>
        <p:spPr>
          <a:xfrm>
            <a:off x="7449581" y="3507555"/>
            <a:ext cx="3778306" cy="20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D0F678-0820-E147-B40A-7552D4A3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75" y="3871806"/>
            <a:ext cx="4513788" cy="253900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- example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3912"/>
            <a:ext cx="10554574" cy="3636511"/>
          </a:xfrm>
        </p:spPr>
        <p:txBody>
          <a:bodyPr>
            <a:noAutofit/>
          </a:bodyPr>
          <a:lstStyle/>
          <a:p>
            <a:r>
              <a:rPr lang="en-US" sz="1200" dirty="0">
                <a:hlinkClick r:id="rId2"/>
              </a:rPr>
              <a:t>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5E4D3-BEFA-E644-93F8-7708505E82C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144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F3379-B174-844C-8C2A-D32C6AFC0089}"/>
              </a:ext>
            </a:extLst>
          </p:cNvPr>
          <p:cNvSpPr/>
          <p:nvPr/>
        </p:nvSpPr>
        <p:spPr>
          <a:xfrm>
            <a:off x="1738132" y="33983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Yochi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”Ester"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69527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About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React Concept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react app</a:t>
            </a:r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"gal"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yochay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"lev"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it’s a Filter!!!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3DB1A-ABB6-E044-941E-C4AE5354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29212"/>
            <a:ext cx="6268060" cy="48264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264665" y="2669964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795188" y="2438214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Elements</a:t>
            </a:r>
          </a:p>
          <a:p>
            <a:r>
              <a:rPr lang="en-US" sz="2600" dirty="0"/>
              <a:t>Components</a:t>
            </a:r>
          </a:p>
          <a:p>
            <a:r>
              <a:rPr lang="en-US" sz="2600" dirty="0"/>
              <a:t>Class vs Functional Components</a:t>
            </a:r>
          </a:p>
          <a:p>
            <a:r>
              <a:rPr lang="en-US" sz="2600" dirty="0"/>
              <a:t>High Order Components</a:t>
            </a:r>
          </a:p>
          <a:p>
            <a:r>
              <a:rPr lang="en-US" sz="2600" dirty="0"/>
              <a:t>State and props</a:t>
            </a:r>
          </a:p>
          <a:p>
            <a:r>
              <a:rPr lang="en-US" sz="2600" dirty="0"/>
              <a:t>Hooks</a:t>
            </a:r>
          </a:p>
          <a:p>
            <a:r>
              <a:rPr lang="en-US" sz="2600" dirty="0"/>
              <a:t>Context API – if time permits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891251" y="2673073"/>
            <a:ext cx="92365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Thunk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 – new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309282" y="3429000"/>
            <a:ext cx="1188271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 err="1"/>
              <a:t>npx</a:t>
            </a:r>
            <a:r>
              <a:rPr lang="en-US" sz="3500" dirty="0"/>
              <a:t> create-react-app my-app –typescript</a:t>
            </a:r>
          </a:p>
          <a:p>
            <a:endParaRPr lang="en-US" sz="3500" dirty="0"/>
          </a:p>
          <a:p>
            <a:r>
              <a:rPr lang="en-US" sz="2200" dirty="0" err="1"/>
              <a:t>npm</a:t>
            </a:r>
            <a:r>
              <a:rPr lang="en-US" sz="2200" dirty="0"/>
              <a:t> install --save typescript @types/node @types/react @types/react-</a:t>
            </a:r>
            <a:r>
              <a:rPr lang="en-US" sz="2200" dirty="0" err="1"/>
              <a:t>dom</a:t>
            </a:r>
            <a:r>
              <a:rPr lang="en-US" sz="2200" dirty="0"/>
              <a:t> @types/jest</a:t>
            </a:r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/>
              <a:t>Learning React  by </a:t>
            </a:r>
            <a:r>
              <a:rPr lang="en-US" sz="2600" dirty="0">
                <a:hlinkClick r:id="rId3"/>
              </a:rPr>
              <a:t>Eve Porcello</a:t>
            </a:r>
            <a:r>
              <a:rPr lang="en-US" sz="2600" dirty="0"/>
              <a:t>, </a:t>
            </a:r>
            <a:r>
              <a:rPr lang="en-US" sz="2600" dirty="0">
                <a:hlinkClick r:id="rId4"/>
              </a:rPr>
              <a:t>Alex Banks</a:t>
            </a:r>
            <a:r>
              <a:rPr lang="en-US" sz="2600" dirty="0"/>
              <a:t> - </a:t>
            </a:r>
            <a:r>
              <a:rPr lang="en-US" sz="2600" dirty="0">
                <a:hlinkClick r:id="rId5"/>
              </a:rPr>
              <a:t>https://learning.oreilly.com/library/view/learning-react/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https://www.youtube.com/watch?v=oPo4EQmkjvY&amp;t=1828s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React 16 - The Complete Guide </a:t>
            </a:r>
            <a:r>
              <a:rPr lang="en-US" sz="2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https://learning.oreilly.com/videos/react-16/9781789132229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17812" y="2604195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6106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Jordan </a:t>
            </a:r>
            <a:r>
              <a:rPr lang="en-US" sz="2300" dirty="0" err="1"/>
              <a:t>Walke</a:t>
            </a:r>
            <a:endParaRPr lang="en-US" sz="2300" dirty="0"/>
          </a:p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42229</TotalTime>
  <Words>3212</Words>
  <Application>Microsoft Macintosh PowerPoint</Application>
  <PresentationFormat>Widescreen</PresentationFormat>
  <Paragraphs>633</Paragraphs>
  <Slides>124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Calibri</vt:lpstr>
      <vt:lpstr>Century Gothic</vt:lpstr>
      <vt:lpstr>Menlo</vt:lpstr>
      <vt:lpstr>Wingdings 2</vt:lpstr>
      <vt:lpstr>Quotable</vt:lpstr>
      <vt:lpstr>React</vt:lpstr>
      <vt:lpstr>React</vt:lpstr>
      <vt:lpstr>A busy Queue…</vt:lpstr>
      <vt:lpstr>A busy Queue…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it’s a 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React Create App</vt:lpstr>
      <vt:lpstr>React Create App –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useCallback &amp; useMemo</vt:lpstr>
      <vt:lpstr>Problem – Global State Management</vt:lpstr>
      <vt:lpstr>Problem – Global State Management</vt:lpstr>
      <vt:lpstr>Redux</vt:lpstr>
      <vt:lpstr>Redux</vt:lpstr>
      <vt:lpstr>Redux</vt:lpstr>
      <vt:lpstr>More Options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24</cp:revision>
  <dcterms:created xsi:type="dcterms:W3CDTF">2019-12-11T17:42:37Z</dcterms:created>
  <dcterms:modified xsi:type="dcterms:W3CDTF">2022-05-25T05:32:00Z</dcterms:modified>
</cp:coreProperties>
</file>